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2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4"/>
  </p:notesMasterIdLst>
  <p:sldIdLst>
    <p:sldId id="258" r:id="rId2"/>
    <p:sldId id="257" r:id="rId3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45" userDrawn="1">
          <p15:clr>
            <a:srgbClr val="A4A3A4"/>
          </p15:clr>
        </p15:guide>
        <p15:guide id="2" pos="2381" userDrawn="1">
          <p15:clr>
            <a:srgbClr val="A4A3A4"/>
          </p15:clr>
        </p15:guide>
        <p15:guide id="3" orient="horz" pos="510" userDrawn="1">
          <p15:clr>
            <a:srgbClr val="A4A3A4"/>
          </p15:clr>
        </p15:guide>
        <p15:guide id="4" orient="horz" pos="6044" userDrawn="1">
          <p15:clr>
            <a:srgbClr val="A4A3A4"/>
          </p15:clr>
        </p15:guide>
        <p15:guide id="5" pos="657" userDrawn="1">
          <p15:clr>
            <a:srgbClr val="A4A3A4"/>
          </p15:clr>
        </p15:guide>
        <p15:guide id="6" pos="40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D42E"/>
    <a:srgbClr val="8968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27"/>
    <p:restoredTop sz="94589"/>
  </p:normalViewPr>
  <p:slideViewPr>
    <p:cSldViewPr snapToGrid="0" showGuides="1">
      <p:cViewPr varScale="1">
        <p:scale>
          <a:sx n="68" d="100"/>
          <a:sy n="68" d="100"/>
        </p:scale>
        <p:origin x="3594" y="66"/>
      </p:cViewPr>
      <p:guideLst>
        <p:guide orient="horz" pos="3345"/>
        <p:guide pos="2381"/>
        <p:guide orient="horz" pos="510"/>
        <p:guide orient="horz" pos="6044"/>
        <p:guide pos="657"/>
        <p:guide pos="40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notesMaster" Target="notesMasters/notesMaster1.xml"/><Relationship Id="rId9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2F4EB1-649A-944A-A377-5F2CD30F6491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F5C7E9-99D5-6D43-A25E-6EFC6D77EE6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4685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1pPr>
    <a:lvl2pPr marL="497754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F5C7E9-99D5-6D43-A25E-6EFC6D77EE6C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2475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FC0AC0-8CDC-D3A7-5B90-6B226DAEE7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3DEA464E-4131-8311-CDE4-1E14D99D75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5909F31A-78BD-9E65-806A-A4F410E712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6A6DC1B5-4BC9-B58A-135F-6F0C84A665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F5C7E9-99D5-6D43-A25E-6EFC6D77EE6C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33268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5010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0152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6311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7791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82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82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18686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39907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42521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70991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94110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1745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9134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45927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kstvak 14">
            <a:extLst>
              <a:ext uri="{FF2B5EF4-FFF2-40B4-BE49-F238E27FC236}">
                <a16:creationId xmlns:a16="http://schemas.microsoft.com/office/drawing/2014/main" id="{83BAFEB8-E303-2718-109F-3F58CC90DE18}"/>
              </a:ext>
            </a:extLst>
          </p:cNvPr>
          <p:cNvSpPr txBox="1"/>
          <p:nvPr/>
        </p:nvSpPr>
        <p:spPr>
          <a:xfrm>
            <a:off x="847023" y="5598270"/>
            <a:ext cx="5596640" cy="2216944"/>
          </a:xfrm>
          <a:prstGeom prst="roundRect">
            <a:avLst>
              <a:gd name="adj" fmla="val 5814"/>
            </a:avLst>
          </a:prstGeom>
          <a:noFill/>
        </p:spPr>
        <p:txBody>
          <a:bodyPr wrap="square" lIns="180000" tIns="0" rIns="72000" bIns="0" rtlCol="0" anchor="ctr" anchorCtr="0">
            <a:spAutoFit/>
          </a:bodyPr>
          <a:lstStyle/>
          <a:p>
            <a:pPr marL="342900" indent="-342900">
              <a:buFontTx/>
              <a:buChar char="-"/>
            </a:pPr>
            <a:r>
              <a:rPr lang="nl-NL" sz="2000" dirty="0">
                <a:solidFill>
                  <a:srgbClr val="8968AB"/>
                </a:solidFill>
                <a:latin typeface="Akrobat Bold" pitchFamily="2" charset="77"/>
              </a:rPr>
              <a:t>PLAATS JE FOTO OVER HET GRIJZE KADER EN PAS DE GROTE AAN ZODAT DE FOTO ER MOOI IN PAST.</a:t>
            </a:r>
          </a:p>
          <a:p>
            <a:pPr marL="342900" indent="-342900">
              <a:buFontTx/>
              <a:buChar char="-"/>
            </a:pPr>
            <a:r>
              <a:rPr lang="nl-NL" sz="2000" dirty="0">
                <a:solidFill>
                  <a:srgbClr val="8968AB"/>
                </a:solidFill>
                <a:latin typeface="Akrobat Bold" pitchFamily="2" charset="77"/>
              </a:rPr>
              <a:t>LET OP DAT HET HELE GRIJZE KADER BEDEKT IS MET DE AFBEELDING.</a:t>
            </a:r>
          </a:p>
          <a:p>
            <a:pPr marL="342900" indent="-342900">
              <a:buFontTx/>
              <a:buChar char="-"/>
            </a:pPr>
            <a:r>
              <a:rPr lang="nl-NL" sz="2000" dirty="0">
                <a:solidFill>
                  <a:srgbClr val="8968AB"/>
                </a:solidFill>
                <a:latin typeface="Akrobat Bold" pitchFamily="2" charset="77"/>
              </a:rPr>
              <a:t>KLIK MET JE RECHTERMUISKNOP OP DE AFBEELDING.</a:t>
            </a:r>
          </a:p>
          <a:p>
            <a:pPr marL="342900" indent="-342900">
              <a:buFontTx/>
              <a:buChar char="-"/>
            </a:pPr>
            <a:r>
              <a:rPr lang="nl-NL" sz="2000" dirty="0">
                <a:solidFill>
                  <a:srgbClr val="8968AB"/>
                </a:solidFill>
                <a:latin typeface="Akrobat Bold" pitchFamily="2" charset="77"/>
              </a:rPr>
              <a:t>GA NAAR ‘NAAR ACHTERGROND’ EN KIES VOOR ‘NAAR ACHTEREN’</a:t>
            </a:r>
          </a:p>
        </p:txBody>
      </p:sp>
      <p:pic>
        <p:nvPicPr>
          <p:cNvPr id="18" name="Afbeelding 17" descr="Afbeelding met Lettertype, Graphics, schermopname, violet&#10;&#10;Door AI gegenereerde inhoud is mogelijk onjuist.">
            <a:extLst>
              <a:ext uri="{FF2B5EF4-FFF2-40B4-BE49-F238E27FC236}">
                <a16:creationId xmlns:a16="http://schemas.microsoft.com/office/drawing/2014/main" id="{A9F266B1-0ACB-D1FA-AFD0-B1ED321C70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6870" y="9154633"/>
            <a:ext cx="2249108" cy="440217"/>
          </a:xfrm>
          <a:prstGeom prst="rect">
            <a:avLst/>
          </a:prstGeom>
        </p:spPr>
      </p:pic>
      <p:sp>
        <p:nvSpPr>
          <p:cNvPr id="19" name="Tekstvak 18">
            <a:extLst>
              <a:ext uri="{FF2B5EF4-FFF2-40B4-BE49-F238E27FC236}">
                <a16:creationId xmlns:a16="http://schemas.microsoft.com/office/drawing/2014/main" id="{9A443F9D-F068-9D62-CF0F-3BA227524BC3}"/>
              </a:ext>
            </a:extLst>
          </p:cNvPr>
          <p:cNvSpPr txBox="1"/>
          <p:nvPr/>
        </p:nvSpPr>
        <p:spPr>
          <a:xfrm>
            <a:off x="847023" y="9278144"/>
            <a:ext cx="3349847" cy="316706"/>
          </a:xfrm>
          <a:prstGeom prst="roundRect">
            <a:avLst>
              <a:gd name="adj" fmla="val 5814"/>
            </a:avLst>
          </a:prstGeom>
          <a:noFill/>
        </p:spPr>
        <p:txBody>
          <a:bodyPr wrap="square" lIns="180000" tIns="0" rIns="72000" bIns="0" rtlCol="0" anchor="ctr" anchorCtr="0">
            <a:spAutoFit/>
          </a:bodyPr>
          <a:lstStyle/>
          <a:p>
            <a:pPr algn="r"/>
            <a:r>
              <a:rPr lang="nl-NL" sz="2000" dirty="0">
                <a:solidFill>
                  <a:srgbClr val="8968AB"/>
                </a:solidFill>
                <a:latin typeface="Akrobat Bold" pitchFamily="2" charset="77"/>
              </a:rPr>
              <a:t>10 T/M 16 NOVEMBER 2025</a:t>
            </a:r>
          </a:p>
        </p:txBody>
      </p:sp>
      <p:pic>
        <p:nvPicPr>
          <p:cNvPr id="4" name="Afbeelding 3" descr="Afbeelding met tekst, Lettertype, Graphics, grafische vormgeving&#10;&#10;Door AI gegenereerde inhoud is mogelijk onjuist.">
            <a:extLst>
              <a:ext uri="{FF2B5EF4-FFF2-40B4-BE49-F238E27FC236}">
                <a16:creationId xmlns:a16="http://schemas.microsoft.com/office/drawing/2014/main" id="{D058A1CB-6BD8-45CB-2AB7-E3AB98222F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023" y="699416"/>
            <a:ext cx="5108762" cy="4138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853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FF91EB-91A7-AB23-901E-9E4489ED3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887BA9B1-BCF3-C4C4-8864-68EFB510D895}"/>
              </a:ext>
            </a:extLst>
          </p:cNvPr>
          <p:cNvSpPr/>
          <p:nvPr/>
        </p:nvSpPr>
        <p:spPr>
          <a:xfrm>
            <a:off x="2974428" y="809297"/>
            <a:ext cx="3752193" cy="54653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latin typeface="Akrobat Bold" pitchFamily="2" charset="77"/>
              </a:rPr>
              <a:t>PLAATS HIER </a:t>
            </a:r>
          </a:p>
          <a:p>
            <a:pPr algn="ctr"/>
            <a:r>
              <a:rPr lang="nl-NL" b="1" dirty="0">
                <a:latin typeface="Akrobat Bold" pitchFamily="2" charset="77"/>
              </a:rPr>
              <a:t>JOUW FOTO</a:t>
            </a: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</p:txBody>
      </p:sp>
      <p:pic>
        <p:nvPicPr>
          <p:cNvPr id="5" name="Afbeelding 4" descr="Afbeelding met tekst, Lettertype, schermopname, Graphics&#10;&#10;Door AI gegenereerde inhoud is mogelijk onjuist.">
            <a:extLst>
              <a:ext uri="{FF2B5EF4-FFF2-40B4-BE49-F238E27FC236}">
                <a16:creationId xmlns:a16="http://schemas.microsoft.com/office/drawing/2014/main" id="{F84D86F9-C9F6-6193-5960-25F0F8C8D12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868"/>
            <a:ext cx="7558088" cy="10682945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7D5B21EE-6756-33C4-8C44-8218B6F94863}"/>
              </a:ext>
            </a:extLst>
          </p:cNvPr>
          <p:cNvSpPr txBox="1"/>
          <p:nvPr/>
        </p:nvSpPr>
        <p:spPr>
          <a:xfrm>
            <a:off x="5247861" y="8657195"/>
            <a:ext cx="1462885" cy="533340"/>
          </a:xfrm>
          <a:prstGeom prst="roundRect">
            <a:avLst>
              <a:gd name="adj" fmla="val 3955"/>
            </a:avLst>
          </a:prstGeom>
          <a:solidFill>
            <a:schemeClr val="bg1"/>
          </a:solidFill>
        </p:spPr>
        <p:txBody>
          <a:bodyPr wrap="square" lIns="72000" tIns="0" rIns="72000" bIns="0" rtlCol="0" anchor="ctr" anchorCtr="0">
            <a:spAutoFit/>
          </a:bodyPr>
          <a:lstStyle/>
          <a:p>
            <a:pPr algn="r"/>
            <a:r>
              <a:rPr lang="nl-NL" sz="3400" dirty="0">
                <a:solidFill>
                  <a:srgbClr val="8968AB"/>
                </a:solidFill>
                <a:latin typeface="HWT Artz" pitchFamily="2" charset="77"/>
              </a:rPr>
              <a:t>JEROENS</a:t>
            </a:r>
          </a:p>
        </p:txBody>
      </p:sp>
    </p:spTree>
    <p:extLst>
      <p:ext uri="{BB962C8B-B14F-4D97-AF65-F5344CB8AC3E}">
        <p14:creationId xmlns:p14="http://schemas.microsoft.com/office/powerpoint/2010/main" val="306582795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Kantoorthema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08C0F7BD6C1EC4E868C6448BFF03B41" ma:contentTypeVersion="16" ma:contentTypeDescription="Een nieuw document maken." ma:contentTypeScope="" ma:versionID="25ce0c92849f06b373718e1d09001dbc">
  <xsd:schema xmlns:xsd="http://www.w3.org/2001/XMLSchema" xmlns:xs="http://www.w3.org/2001/XMLSchema" xmlns:p="http://schemas.microsoft.com/office/2006/metadata/properties" xmlns:ns2="c6a86fed-8fa0-42d4-8553-fc31690fed78" xmlns:ns3="b713c283-f381-4173-85fc-f093847daf94" targetNamespace="http://schemas.microsoft.com/office/2006/metadata/properties" ma:root="true" ma:fieldsID="555902ff0b550adc15f56f4af0e6b69e" ns2:_="" ns3:_="">
    <xsd:import namespace="c6a86fed-8fa0-42d4-8553-fc31690fed78"/>
    <xsd:import namespace="b713c283-f381-4173-85fc-f093847daf9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a86fed-8fa0-42d4-8553-fc31690fed7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2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Afbeeldingtags" ma:readOnly="false" ma:fieldId="{5cf76f15-5ced-4ddc-b409-7134ff3c332f}" ma:taxonomyMulti="true" ma:sspId="008f045e-f90b-4b3e-958e-3600deb9141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13c283-f381-4173-85fc-f093847daf94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913f4ea7-0d74-4cbc-83e3-3dc6dc3bf0e0}" ma:internalName="TaxCatchAll" ma:showField="CatchAllData" ma:web="b713c283-f381-4173-85fc-f093847daf9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6a86fed-8fa0-42d4-8553-fc31690fed78">
      <Terms xmlns="http://schemas.microsoft.com/office/infopath/2007/PartnerControls"/>
    </lcf76f155ced4ddcb4097134ff3c332f>
    <TaxCatchAll xmlns="b713c283-f381-4173-85fc-f093847daf94" xsi:nil="true"/>
  </documentManagement>
</p:properties>
</file>

<file path=customXml/itemProps1.xml><?xml version="1.0" encoding="utf-8"?>
<ds:datastoreItem xmlns:ds="http://schemas.openxmlformats.org/officeDocument/2006/customXml" ds:itemID="{ACA0DE44-234B-4A15-BFAE-32F23CF7783D}"/>
</file>

<file path=customXml/itemProps2.xml><?xml version="1.0" encoding="utf-8"?>
<ds:datastoreItem xmlns:ds="http://schemas.openxmlformats.org/officeDocument/2006/customXml" ds:itemID="{B049C4B1-6430-4B1A-9756-24B8ED8BF872}"/>
</file>

<file path=customXml/itemProps3.xml><?xml version="1.0" encoding="utf-8"?>
<ds:datastoreItem xmlns:ds="http://schemas.openxmlformats.org/officeDocument/2006/customXml" ds:itemID="{63545D37-13E6-42B7-B210-34F208FEC004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</TotalTime>
  <Words>68</Words>
  <Application>Microsoft Office PowerPoint</Application>
  <PresentationFormat>Aangepast</PresentationFormat>
  <Paragraphs>18</Paragraphs>
  <Slides>2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8" baseType="lpstr">
      <vt:lpstr>Akrobat Bold</vt:lpstr>
      <vt:lpstr>Aptos</vt:lpstr>
      <vt:lpstr>Aptos Display</vt:lpstr>
      <vt:lpstr>Arial</vt:lpstr>
      <vt:lpstr>HWT Artz</vt:lpstr>
      <vt:lpstr>Kantoorthema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Studio</dc:creator>
  <cp:lastModifiedBy>Jeroen de Haas</cp:lastModifiedBy>
  <cp:revision>10</cp:revision>
  <dcterms:created xsi:type="dcterms:W3CDTF">2025-07-10T07:50:34Z</dcterms:created>
  <dcterms:modified xsi:type="dcterms:W3CDTF">2025-07-18T14:05:21Z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0x010100708C0F7BD6C1EC4E868C6448BFF03B41</vt:lpwstr>
  </property>
</Properties>
</file>